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5" r:id="rId2"/>
    <p:sldId id="267" r:id="rId3"/>
    <p:sldId id="256" r:id="rId4"/>
    <p:sldId id="258" r:id="rId5"/>
    <p:sldId id="259" r:id="rId6"/>
    <p:sldId id="257" r:id="rId7"/>
    <p:sldId id="262" r:id="rId8"/>
    <p:sldId id="263" r:id="rId9"/>
    <p:sldId id="261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568952" cy="43204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стории общественных движений 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Камызинской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школы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автора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Новинкина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Полина Сергеевна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лет (7 класс)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 руководителя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истории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Рощупкин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Олег Николаевич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2241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Камызинская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653136"/>
            <a:ext cx="3466728" cy="1817428"/>
          </a:xfrm>
        </p:spPr>
        <p:txBody>
          <a:bodyPr/>
          <a:lstStyle/>
          <a:p>
            <a:pPr algn="r"/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Приём школьников</a:t>
            </a:r>
            <a:r>
              <a:rPr lang="ru-RU" sz="1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движение детей и молодёжи </a:t>
            </a:r>
            <a:r>
              <a:rPr lang="en-US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Движение Первых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856664" y="26256"/>
            <a:ext cx="3168352" cy="3258728"/>
          </a:xfrm>
        </p:spPr>
        <p:txBody>
          <a:bodyPr>
            <a:normAutofit/>
          </a:bodyPr>
          <a:lstStyle/>
          <a:p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Приём учеников в пионерскую </a:t>
            </a:r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организацию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Большим событием в жизни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Камызинского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советского школьника было принятие в ряды Всесоюзной пионерской организации.</a:t>
            </a:r>
            <a:b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Эстафету советской пионерии приняли участники всероссийского движения детей и молодёжи 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Движение первых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lla\Desktop\РДДМ\На печать\ZAFGbEkpEr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t="10546" r="13061" b="9969"/>
          <a:stretch/>
        </p:blipFill>
        <p:spPr bwMode="auto">
          <a:xfrm rot="16200000">
            <a:off x="1169868" y="-1169868"/>
            <a:ext cx="3528408" cy="58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la\Desktop\РДДМ\На печать\_gN58qwqXP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37520"/>
            <a:ext cx="5292080" cy="3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2663870" cy="224947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Школа после капитального ремонта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372200" y="332656"/>
            <a:ext cx="2592288" cy="3082276"/>
          </a:xfrm>
        </p:spPr>
        <p:txBody>
          <a:bodyPr/>
          <a:lstStyle/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Школа перед ремонтом</a:t>
            </a:r>
            <a:b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Камызинской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школы начинается с 1885 года. За всё время работы школы сменилось несколько эпох. Невзирая на перемены и преобразования школа чтит свои традиции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lla\Desktop\РДДМ\На печать\shkola_v_kamyz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-4568"/>
            <a:ext cx="6232135" cy="3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la\Desktop\РДДМ\На печать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70" y="3501008"/>
            <a:ext cx="602293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3744416" cy="1656184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Участие учеников </a:t>
            </a:r>
            <a:r>
              <a:rPr lang="ru-RU" sz="1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Камызинской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школы в проекте Зарница 2.0 (2024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116632"/>
            <a:ext cx="3888432" cy="303804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школьников </a:t>
            </a:r>
            <a:r>
              <a:rPr lang="ru-RU" sz="1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Камызинской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школы 80 – х годов в 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Зарнице</a:t>
            </a:r>
            <a:b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Огромное внимание уделялось патриотическому воспитанию школьников. 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Одной из школьных традиций является участие команд  школы в районной военно – спортивной игре 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Зариница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Ov13q_IKA8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-1" y="-1"/>
            <a:ext cx="4648933" cy="3413863"/>
          </a:xfrm>
          <a:prstGeom prst="rect">
            <a:avLst/>
          </a:prstGeom>
          <a:noFill/>
        </p:spPr>
      </p:pic>
      <p:pic>
        <p:nvPicPr>
          <p:cNvPr id="5" name="Picture 2" descr="C:\Users\User\Downloads\Ie-0GVeYs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3413862"/>
            <a:ext cx="4932040" cy="3444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XK88QLwY64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424"/>
            <a:ext cx="4716016" cy="3440425"/>
          </a:xfrm>
          <a:prstGeom prst="rect">
            <a:avLst/>
          </a:prstGeom>
          <a:noFill/>
        </p:spPr>
      </p:pic>
      <p:pic>
        <p:nvPicPr>
          <p:cNvPr id="1026" name="Picture 2" descr="C:\Users\Alla\Desktop\РДДМ\На печать\nCo4wlyqDT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1"/>
            <a:ext cx="4716016" cy="340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4104456" cy="1008112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Инсценировка отрывка из повести </a:t>
            </a:r>
          </a:p>
          <a:p>
            <a:pPr algn="r"/>
            <a:r>
              <a:rPr lang="ru-RU" sz="1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В.Катаева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Сын полка</a:t>
            </a:r>
            <a:r>
              <a:rPr lang="en-US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88024" y="116632"/>
            <a:ext cx="4355976" cy="2952327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Инсценировка </a:t>
            </a:r>
            <a:r>
              <a:rPr lang="en-US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Битва за Севастополь</a:t>
            </a:r>
            <a:r>
              <a:rPr lang="en-US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большим энтузиазмом обучающиеся нашей школы обучаются азам театрального мастерства. Уже несколько поколений юных актёров принимают участие в инсценированных произведениях о Великой Отечественной войне</a:t>
            </a:r>
            <a:endParaRPr lang="ru-RU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BFVJq1Zvo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661510" y="-661510"/>
            <a:ext cx="3537012" cy="4860032"/>
          </a:xfrm>
          <a:prstGeom prst="rect">
            <a:avLst/>
          </a:prstGeom>
          <a:noFill/>
        </p:spPr>
      </p:pic>
      <p:pic>
        <p:nvPicPr>
          <p:cNvPr id="2050" name="Picture 2" descr="C:\Users\Alla\Desktop\РДДМ\На печать\XgMOPKAzDk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37013"/>
            <a:ext cx="4499992" cy="33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48" y="4149080"/>
            <a:ext cx="4640560" cy="1296144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Школьная линейка посвященная </a:t>
            </a:r>
          </a:p>
          <a:p>
            <a:pPr algn="r"/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 Мая </a:t>
            </a:r>
          </a:p>
          <a:p>
            <a:pPr algn="r"/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932040" y="116632"/>
            <a:ext cx="4211960" cy="324036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Школьная линейка  80 – х годов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Неизменным атрибутом школьной жизни является линейка с участием всех обучающихся.  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Ярко и зрелищно проходят праздничные линейки, посвященные Дню знаний, Дню Победы, празднику последнего звонка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bKIKGrxfzP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643510" y="-643509"/>
            <a:ext cx="3356992" cy="4644009"/>
          </a:xfrm>
          <a:prstGeom prst="rect">
            <a:avLst/>
          </a:prstGeom>
          <a:noFill/>
        </p:spPr>
      </p:pic>
      <p:pic>
        <p:nvPicPr>
          <p:cNvPr id="3074" name="Picture 2" descr="C:\Users\Alla\Desktop\РДДМ\На печать\nHUcRz4x26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2780"/>
            <a:ext cx="5071464" cy="349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3744416" cy="1212902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Чтецы на мероприятии </a:t>
            </a:r>
          </a:p>
          <a:p>
            <a:pPr algn="r"/>
            <a:r>
              <a:rPr lang="ru-RU" sz="1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освященному </a:t>
            </a:r>
          </a:p>
          <a:p>
            <a:pPr algn="r"/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 Мая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188640"/>
            <a:ext cx="4320480" cy="2952328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Концерт 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посвященный 9 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Мая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Сколько бы ни прошло времени, мы всегда будем чтить память солдат, погибших в годы Великой Отечественной войны. Наши обучающиеся традиционно принимают участие в торжественных и памятных мероприятиях, посвященных Дню Победы</a:t>
            </a:r>
            <a:endParaRPr lang="ru-RU" sz="19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STbOXfVQ_Q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679512" y="-679512"/>
            <a:ext cx="3645024" cy="5004048"/>
          </a:xfrm>
          <a:prstGeom prst="rect">
            <a:avLst/>
          </a:prstGeom>
          <a:noFill/>
        </p:spPr>
      </p:pic>
      <p:pic>
        <p:nvPicPr>
          <p:cNvPr id="3" name="Picture 2" descr="C:\Users\User\Downloads\cz7O3Zui2C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3645024"/>
            <a:ext cx="5004048" cy="3212976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4724028"/>
            <a:ext cx="3960440" cy="105496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Ученики на субботнике </a:t>
            </a:r>
          </a:p>
          <a:p>
            <a:pPr algn="r"/>
            <a:r>
              <a:rPr lang="ru-RU" sz="1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благоустройству </a:t>
            </a:r>
          </a:p>
          <a:p>
            <a:pPr algn="r"/>
            <a:r>
              <a:rPr lang="ru-RU" sz="1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ришкольной территории</a:t>
            </a:r>
            <a:endParaRPr lang="ru-RU" sz="1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44624"/>
            <a:ext cx="3915864" cy="3456383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Школьники </a:t>
            </a:r>
            <a:r>
              <a:rPr lang="ru-RU" sz="1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помогают в ремонте парт и 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стульев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Важное место в духовном развитии  обучающихся </a:t>
            </a:r>
            <a:r>
              <a:rPr lang="ru-RU" sz="1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Камызинской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школы занимает эстетическое воспитание.  Любовь  прекрасному отражается во всем, в опрятном внешнем виде, бережному отношению к школьному имуществу, благоустройству школьной территории.</a:t>
            </a:r>
            <a:endParaRPr lang="ru-RU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DnhXca6sXh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4839584" cy="357301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158328"/>
            <a:ext cx="3024336" cy="1080120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Школьники занимаются уборкой школьной территории</a:t>
            </a:r>
            <a:endParaRPr lang="ru-RU" sz="1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60648"/>
            <a:ext cx="4225692" cy="3168352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Ученики занимаются </a:t>
            </a:r>
            <a:b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общественно полезным трудом</a:t>
            </a:r>
            <a:b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благо 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Одной из важных традиций школы является трудовое воспитание. В 1980 – е  годы это был  труд на пришкольном участке и  животноводческой ферме, а в наши дни – участие в субботниках по уборке территории школы</a:t>
            </a:r>
            <a:endParaRPr lang="ru-RU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lla\Desktop\РДДМ\На печать\HAYOHMv-e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7"/>
            <a:ext cx="5652120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sElsknhOSL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751520" y="-751520"/>
            <a:ext cx="3573016" cy="5076056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5517232"/>
            <a:ext cx="3672408" cy="106642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Встреча с настоятелем </a:t>
            </a:r>
            <a:r>
              <a:rPr lang="ru-RU" sz="1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Камызинского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храма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404664"/>
            <a:ext cx="4067944" cy="295232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Встреча младших школьников с военнослужащим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ещё мы всегда рады гостям. Наши  ребята с большим восхищением организуют встречи с людьми разных профессий</a:t>
            </a:r>
            <a:endParaRPr lang="ru-RU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lla\Desktop\РДДМ\На печать\LrtjEYdVGX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520471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204</TotalTime>
  <Words>129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МОУ Камызинская СОШ</vt:lpstr>
      <vt:lpstr>Школа перед ремонтом  История Камызинской школы начинается с 1885 года. За всё время работы школы сменилось несколько эпох. Невзирая на перемены и преобразования школа чтит свои традиции</vt:lpstr>
      <vt:lpstr>    Участие школьников Камызинской школы 80 – х годов в Зарнице   Огромное внимание уделялось патриотическому воспитанию школьников.  Одной из школьных традиций является участие команд  школы в районной военно – спортивной игре “Зариница”</vt:lpstr>
      <vt:lpstr>Инсценировка “Битва за Севастополь”  C большим энтузиазмом обучающиеся нашей школы обучаются азам театрального мастерства. Уже несколько поколений юных актёров принимают участие в инсценированных произведениях о Великой Отечественной войне</vt:lpstr>
      <vt:lpstr> Школьная линейка  80 – х годов  Неизменным атрибутом школьной жизни является линейка с участием всех обучающихся.   Ярко и зрелищно проходят праздничные линейки, посвященные Дню знаний, Дню Победы, празднику последнего звонка  </vt:lpstr>
      <vt:lpstr> Концерт посвященный 9 Мая  Сколько бы ни прошло времени, мы всегда будем чтить память солдат, погибших в годы Великой Отечественной войны. Наши обучающиеся традиционно принимают участие в торжественных и памятных мероприятиях, посвященных Дню Победы</vt:lpstr>
      <vt:lpstr>Школьники  помогают в ремонте парт и стульев  Важное место в духовном развитии  обучающихся Камызинской школы занимает эстетическое воспитание.  Любовь  прекрасному отражается во всем, в опрятном внешнем виде, бережному отношению к школьному имуществу, благоустройству школьной территории.</vt:lpstr>
      <vt:lpstr>Ученики занимаются  общественно полезным трудом на благо школы   Одной из важных традиций школы является трудовое воспитание. В 1980 – е  годы это был  труд на пришкольном участке и  животноводческой ферме, а в наши дни – участие в субботниках по уборке территории школы</vt:lpstr>
      <vt:lpstr>Встреча младших школьников с военнослужащим  А ещё мы всегда рады гостям. Наши  ребята с большим восхищением организуют встречи с людьми разных профессий</vt:lpstr>
      <vt:lpstr>Приём учеников в пионерскую организацию  Большим событием в жизни Камызинского советского школьника было принятие в ряды Всесоюзной пионерской организации. Эстафету советской пионерии приняли участники всероссийского движения детей и молодёжи “Движение первых”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Алексей</cp:lastModifiedBy>
  <cp:revision>22</cp:revision>
  <dcterms:created xsi:type="dcterms:W3CDTF">2024-05-13T16:20:43Z</dcterms:created>
  <dcterms:modified xsi:type="dcterms:W3CDTF">2024-05-17T12:39:09Z</dcterms:modified>
</cp:coreProperties>
</file>